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38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87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62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8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811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88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54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83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9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369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5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2B8ED-5CFF-473E-ADA3-847F5CDB240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4534-7209-41DB-BCB7-B976C5A3E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179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792" y="551377"/>
            <a:ext cx="10323103" cy="611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56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474" y="-228600"/>
            <a:ext cx="12046526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98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945" y="63210"/>
            <a:ext cx="11637819" cy="679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34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037" y="63210"/>
            <a:ext cx="12004964" cy="679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788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ello_html_341eb35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946" y="1"/>
            <a:ext cx="116793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529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60808d3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237" y="365125"/>
            <a:ext cx="11547764" cy="6181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0905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94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7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11111346" cy="669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51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hello_html_4ab2dee3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65125"/>
            <a:ext cx="10515600" cy="630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3348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ello_html_m4ae7a0d0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5426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0"/>
            <a:ext cx="107164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14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1" y="1"/>
            <a:ext cx="11263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49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4127" y="156219"/>
            <a:ext cx="5631873" cy="6703756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70073" y="156219"/>
            <a:ext cx="5500253" cy="670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2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Admin-PC</dc:creator>
  <cp:lastModifiedBy>Admin-PC</cp:lastModifiedBy>
  <cp:revision>2</cp:revision>
  <dcterms:created xsi:type="dcterms:W3CDTF">2020-05-04T10:53:55Z</dcterms:created>
  <dcterms:modified xsi:type="dcterms:W3CDTF">2020-05-04T11:01:54Z</dcterms:modified>
</cp:coreProperties>
</file>